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9" r:id="rId5"/>
    <p:sldId id="260" r:id="rId6"/>
    <p:sldId id="261" r:id="rId7"/>
    <p:sldId id="276" r:id="rId8"/>
    <p:sldId id="283" r:id="rId9"/>
    <p:sldId id="256" r:id="rId10"/>
    <p:sldId id="265" r:id="rId11"/>
    <p:sldId id="266" r:id="rId12"/>
    <p:sldId id="257" r:id="rId13"/>
    <p:sldId id="258" r:id="rId14"/>
    <p:sldId id="306" r:id="rId15"/>
    <p:sldId id="307" r:id="rId16"/>
    <p:sldId id="268" r:id="rId17"/>
    <p:sldId id="262" r:id="rId18"/>
    <p:sldId id="263" r:id="rId19"/>
    <p:sldId id="264" r:id="rId20"/>
    <p:sldId id="26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E5F9FF"/>
    <a:srgbClr val="CCCCFF"/>
    <a:srgbClr val="777777"/>
    <a:srgbClr val="5F5F5F"/>
    <a:srgbClr val="4D4D4D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E2EF3-D1F1-434F-8498-CF1F7B20036D}" v="11" dt="2025-02-05T22:19:30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Matthew" userId="57522ae4-22cb-4c02-8d77-cc5e2f83963f" providerId="ADAL" clId="{A25E2EF3-D1F1-434F-8498-CF1F7B20036D}"/>
    <pc:docChg chg="custSel addSld delSld modSld">
      <pc:chgData name="Allen, Matthew" userId="57522ae4-22cb-4c02-8d77-cc5e2f83963f" providerId="ADAL" clId="{A25E2EF3-D1F1-434F-8498-CF1F7B20036D}" dt="2025-02-07T17:11:48.995" v="35" actId="1076"/>
      <pc:docMkLst>
        <pc:docMk/>
      </pc:docMkLst>
      <pc:sldChg chg="modSp add mod">
        <pc:chgData name="Allen, Matthew" userId="57522ae4-22cb-4c02-8d77-cc5e2f83963f" providerId="ADAL" clId="{A25E2EF3-D1F1-434F-8498-CF1F7B20036D}" dt="2025-02-05T22:06:26.006" v="1" actId="27636"/>
        <pc:sldMkLst>
          <pc:docMk/>
          <pc:sldMk cId="1116836060" sldId="256"/>
        </pc:sldMkLst>
        <pc:spChg chg="mod">
          <ac:chgData name="Allen, Matthew" userId="57522ae4-22cb-4c02-8d77-cc5e2f83963f" providerId="ADAL" clId="{A25E2EF3-D1F1-434F-8498-CF1F7B20036D}" dt="2025-02-05T22:06:26.006" v="1" actId="27636"/>
          <ac:spMkLst>
            <pc:docMk/>
            <pc:sldMk cId="1116836060" sldId="256"/>
            <ac:spMk id="2" creationId="{719DCA41-4309-74A6-0426-EFF85718D0EB}"/>
          </ac:spMkLst>
        </pc:spChg>
      </pc:sldChg>
      <pc:sldChg chg="add">
        <pc:chgData name="Allen, Matthew" userId="57522ae4-22cb-4c02-8d77-cc5e2f83963f" providerId="ADAL" clId="{A25E2EF3-D1F1-434F-8498-CF1F7B20036D}" dt="2025-02-05T22:06:25.933" v="0"/>
        <pc:sldMkLst>
          <pc:docMk/>
          <pc:sldMk cId="377270543" sldId="257"/>
        </pc:sldMkLst>
      </pc:sldChg>
      <pc:sldChg chg="modSp add mod">
        <pc:chgData name="Allen, Matthew" userId="57522ae4-22cb-4c02-8d77-cc5e2f83963f" providerId="ADAL" clId="{A25E2EF3-D1F1-434F-8498-CF1F7B20036D}" dt="2025-02-05T22:06:26.040" v="2" actId="27636"/>
        <pc:sldMkLst>
          <pc:docMk/>
          <pc:sldMk cId="1645919519" sldId="258"/>
        </pc:sldMkLst>
        <pc:spChg chg="mod">
          <ac:chgData name="Allen, Matthew" userId="57522ae4-22cb-4c02-8d77-cc5e2f83963f" providerId="ADAL" clId="{A25E2EF3-D1F1-434F-8498-CF1F7B20036D}" dt="2025-02-05T22:06:26.040" v="2" actId="27636"/>
          <ac:spMkLst>
            <pc:docMk/>
            <pc:sldMk cId="1645919519" sldId="258"/>
            <ac:spMk id="3" creationId="{58F209B8-9C34-1305-2AA4-99249D254155}"/>
          </ac:spMkLst>
        </pc:spChg>
      </pc:sldChg>
      <pc:sldChg chg="modSp mod">
        <pc:chgData name="Allen, Matthew" userId="57522ae4-22cb-4c02-8d77-cc5e2f83963f" providerId="ADAL" clId="{A25E2EF3-D1F1-434F-8498-CF1F7B20036D}" dt="2025-02-05T22:08:23.434" v="18" actId="403"/>
        <pc:sldMkLst>
          <pc:docMk/>
          <pc:sldMk cId="4063884560" sldId="259"/>
        </pc:sldMkLst>
        <pc:spChg chg="mod">
          <ac:chgData name="Allen, Matthew" userId="57522ae4-22cb-4c02-8d77-cc5e2f83963f" providerId="ADAL" clId="{A25E2EF3-D1F1-434F-8498-CF1F7B20036D}" dt="2025-02-05T22:08:23.434" v="18" actId="403"/>
          <ac:spMkLst>
            <pc:docMk/>
            <pc:sldMk cId="4063884560" sldId="259"/>
            <ac:spMk id="2" creationId="{5A325D7A-6934-7B2E-2B3E-C17BF17BAE4C}"/>
          </ac:spMkLst>
        </pc:spChg>
      </pc:sldChg>
      <pc:sldChg chg="modSp add mod">
        <pc:chgData name="Allen, Matthew" userId="57522ae4-22cb-4c02-8d77-cc5e2f83963f" providerId="ADAL" clId="{A25E2EF3-D1F1-434F-8498-CF1F7B20036D}" dt="2025-02-05T22:06:26.050" v="6" actId="27636"/>
        <pc:sldMkLst>
          <pc:docMk/>
          <pc:sldMk cId="721529495" sldId="262"/>
        </pc:sldMkLst>
        <pc:spChg chg="mod">
          <ac:chgData name="Allen, Matthew" userId="57522ae4-22cb-4c02-8d77-cc5e2f83963f" providerId="ADAL" clId="{A25E2EF3-D1F1-434F-8498-CF1F7B20036D}" dt="2025-02-05T22:06:26.050" v="6" actId="27636"/>
          <ac:spMkLst>
            <pc:docMk/>
            <pc:sldMk cId="721529495" sldId="262"/>
            <ac:spMk id="2" creationId="{7284F985-AA4F-982F-550C-07BD167EE864}"/>
          </ac:spMkLst>
        </pc:spChg>
        <pc:spChg chg="mod">
          <ac:chgData name="Allen, Matthew" userId="57522ae4-22cb-4c02-8d77-cc5e2f83963f" providerId="ADAL" clId="{A25E2EF3-D1F1-434F-8498-CF1F7B20036D}" dt="2025-02-05T22:06:26.050" v="5" actId="27636"/>
          <ac:spMkLst>
            <pc:docMk/>
            <pc:sldMk cId="721529495" sldId="262"/>
            <ac:spMk id="3" creationId="{83BA0FA3-D598-942A-39FD-1782842C9C69}"/>
          </ac:spMkLst>
        </pc:spChg>
      </pc:sldChg>
      <pc:sldChg chg="modSp add mod">
        <pc:chgData name="Allen, Matthew" userId="57522ae4-22cb-4c02-8d77-cc5e2f83963f" providerId="ADAL" clId="{A25E2EF3-D1F1-434F-8498-CF1F7B20036D}" dt="2025-02-05T22:06:26.060" v="8" actId="27636"/>
        <pc:sldMkLst>
          <pc:docMk/>
          <pc:sldMk cId="2055953622" sldId="263"/>
        </pc:sldMkLst>
        <pc:spChg chg="mod">
          <ac:chgData name="Allen, Matthew" userId="57522ae4-22cb-4c02-8d77-cc5e2f83963f" providerId="ADAL" clId="{A25E2EF3-D1F1-434F-8498-CF1F7B20036D}" dt="2025-02-05T22:06:26.060" v="8" actId="27636"/>
          <ac:spMkLst>
            <pc:docMk/>
            <pc:sldMk cId="2055953622" sldId="263"/>
            <ac:spMk id="2" creationId="{5DB4639E-E042-4E9E-ACE5-ABFA07C71979}"/>
          </ac:spMkLst>
        </pc:spChg>
        <pc:spChg chg="mod">
          <ac:chgData name="Allen, Matthew" userId="57522ae4-22cb-4c02-8d77-cc5e2f83963f" providerId="ADAL" clId="{A25E2EF3-D1F1-434F-8498-CF1F7B20036D}" dt="2025-02-05T22:06:26.059" v="7" actId="27636"/>
          <ac:spMkLst>
            <pc:docMk/>
            <pc:sldMk cId="2055953622" sldId="263"/>
            <ac:spMk id="3" creationId="{7FD21815-2B94-190B-FBA1-1FE9642CD002}"/>
          </ac:spMkLst>
        </pc:spChg>
      </pc:sldChg>
      <pc:sldChg chg="modSp add mod">
        <pc:chgData name="Allen, Matthew" userId="57522ae4-22cb-4c02-8d77-cc5e2f83963f" providerId="ADAL" clId="{A25E2EF3-D1F1-434F-8498-CF1F7B20036D}" dt="2025-02-05T22:06:26.070" v="10" actId="27636"/>
        <pc:sldMkLst>
          <pc:docMk/>
          <pc:sldMk cId="2742389837" sldId="264"/>
        </pc:sldMkLst>
        <pc:spChg chg="mod">
          <ac:chgData name="Allen, Matthew" userId="57522ae4-22cb-4c02-8d77-cc5e2f83963f" providerId="ADAL" clId="{A25E2EF3-D1F1-434F-8498-CF1F7B20036D}" dt="2025-02-05T22:06:26.070" v="10" actId="27636"/>
          <ac:spMkLst>
            <pc:docMk/>
            <pc:sldMk cId="2742389837" sldId="264"/>
            <ac:spMk id="2" creationId="{D7025A9E-2572-86E0-1D40-AD7AD19BF4D6}"/>
          </ac:spMkLst>
        </pc:spChg>
        <pc:spChg chg="mod">
          <ac:chgData name="Allen, Matthew" userId="57522ae4-22cb-4c02-8d77-cc5e2f83963f" providerId="ADAL" clId="{A25E2EF3-D1F1-434F-8498-CF1F7B20036D}" dt="2025-02-05T22:06:26.070" v="9" actId="27636"/>
          <ac:spMkLst>
            <pc:docMk/>
            <pc:sldMk cId="2742389837" sldId="264"/>
            <ac:spMk id="3" creationId="{2B643B6E-737D-D595-886E-D9882B5156C2}"/>
          </ac:spMkLst>
        </pc:spChg>
      </pc:sldChg>
      <pc:sldChg chg="add">
        <pc:chgData name="Allen, Matthew" userId="57522ae4-22cb-4c02-8d77-cc5e2f83963f" providerId="ADAL" clId="{A25E2EF3-D1F1-434F-8498-CF1F7B20036D}" dt="2025-02-05T22:06:25.933" v="0"/>
        <pc:sldMkLst>
          <pc:docMk/>
          <pc:sldMk cId="1653498411" sldId="265"/>
        </pc:sldMkLst>
      </pc:sldChg>
      <pc:sldChg chg="add">
        <pc:chgData name="Allen, Matthew" userId="57522ae4-22cb-4c02-8d77-cc5e2f83963f" providerId="ADAL" clId="{A25E2EF3-D1F1-434F-8498-CF1F7B20036D}" dt="2025-02-05T22:06:25.933" v="0"/>
        <pc:sldMkLst>
          <pc:docMk/>
          <pc:sldMk cId="225950748" sldId="266"/>
        </pc:sldMkLst>
      </pc:sldChg>
      <pc:sldChg chg="add">
        <pc:chgData name="Allen, Matthew" userId="57522ae4-22cb-4c02-8d77-cc5e2f83963f" providerId="ADAL" clId="{A25E2EF3-D1F1-434F-8498-CF1F7B20036D}" dt="2025-02-05T22:06:25.933" v="0"/>
        <pc:sldMkLst>
          <pc:docMk/>
          <pc:sldMk cId="2381076992" sldId="267"/>
        </pc:sldMkLst>
      </pc:sldChg>
      <pc:sldChg chg="modSp add mod">
        <pc:chgData name="Allen, Matthew" userId="57522ae4-22cb-4c02-8d77-cc5e2f83963f" providerId="ADAL" clId="{A25E2EF3-D1F1-434F-8498-CF1F7B20036D}" dt="2025-02-05T22:23:33.626" v="33" actId="20577"/>
        <pc:sldMkLst>
          <pc:docMk/>
          <pc:sldMk cId="3787341757" sldId="268"/>
        </pc:sldMkLst>
        <pc:spChg chg="mod">
          <ac:chgData name="Allen, Matthew" userId="57522ae4-22cb-4c02-8d77-cc5e2f83963f" providerId="ADAL" clId="{A25E2EF3-D1F1-434F-8498-CF1F7B20036D}" dt="2025-02-05T22:23:33.626" v="33" actId="20577"/>
          <ac:spMkLst>
            <pc:docMk/>
            <pc:sldMk cId="3787341757" sldId="268"/>
            <ac:spMk id="3" creationId="{0C75C784-23E0-E776-DCBE-17796EF1C9D9}"/>
          </ac:spMkLst>
        </pc:spChg>
      </pc:sldChg>
      <pc:sldChg chg="del">
        <pc:chgData name="Allen, Matthew" userId="57522ae4-22cb-4c02-8d77-cc5e2f83963f" providerId="ADAL" clId="{A25E2EF3-D1F1-434F-8498-CF1F7B20036D}" dt="2025-02-05T22:06:39.519" v="11" actId="47"/>
        <pc:sldMkLst>
          <pc:docMk/>
          <pc:sldMk cId="283292803" sldId="282"/>
        </pc:sldMkLst>
      </pc:sldChg>
      <pc:sldChg chg="del">
        <pc:chgData name="Allen, Matthew" userId="57522ae4-22cb-4c02-8d77-cc5e2f83963f" providerId="ADAL" clId="{A25E2EF3-D1F1-434F-8498-CF1F7B20036D}" dt="2025-02-05T22:09:09.544" v="19" actId="47"/>
        <pc:sldMkLst>
          <pc:docMk/>
          <pc:sldMk cId="906973188" sldId="305"/>
        </pc:sldMkLst>
      </pc:sldChg>
      <pc:sldChg chg="modSp add mod">
        <pc:chgData name="Allen, Matthew" userId="57522ae4-22cb-4c02-8d77-cc5e2f83963f" providerId="ADAL" clId="{A25E2EF3-D1F1-434F-8498-CF1F7B20036D}" dt="2025-02-07T17:11:48.995" v="35" actId="1076"/>
        <pc:sldMkLst>
          <pc:docMk/>
          <pc:sldMk cId="10895013" sldId="306"/>
        </pc:sldMkLst>
        <pc:spChg chg="mod">
          <ac:chgData name="Allen, Matthew" userId="57522ae4-22cb-4c02-8d77-cc5e2f83963f" providerId="ADAL" clId="{A25E2EF3-D1F1-434F-8498-CF1F7B20036D}" dt="2025-02-07T17:11:45.895" v="34" actId="1076"/>
          <ac:spMkLst>
            <pc:docMk/>
            <pc:sldMk cId="10895013" sldId="306"/>
            <ac:spMk id="2" creationId="{84AF5AAB-D0A8-8E86-D1BE-8F3998E67140}"/>
          </ac:spMkLst>
        </pc:spChg>
        <pc:spChg chg="mod">
          <ac:chgData name="Allen, Matthew" userId="57522ae4-22cb-4c02-8d77-cc5e2f83963f" providerId="ADAL" clId="{A25E2EF3-D1F1-434F-8498-CF1F7B20036D}" dt="2025-02-07T17:11:48.995" v="35" actId="1076"/>
          <ac:spMkLst>
            <pc:docMk/>
            <pc:sldMk cId="10895013" sldId="306"/>
            <ac:spMk id="3" creationId="{45A9CF21-5C42-AEBA-DAED-C44C4D1FD84A}"/>
          </ac:spMkLst>
        </pc:spChg>
      </pc:sldChg>
      <pc:sldChg chg="modSp add mod">
        <pc:chgData name="Allen, Matthew" userId="57522ae4-22cb-4c02-8d77-cc5e2f83963f" providerId="ADAL" clId="{A25E2EF3-D1F1-434F-8498-CF1F7B20036D}" dt="2025-02-05T22:06:26.043" v="3" actId="27636"/>
        <pc:sldMkLst>
          <pc:docMk/>
          <pc:sldMk cId="2766524921" sldId="307"/>
        </pc:sldMkLst>
        <pc:spChg chg="mod">
          <ac:chgData name="Allen, Matthew" userId="57522ae4-22cb-4c02-8d77-cc5e2f83963f" providerId="ADAL" clId="{A25E2EF3-D1F1-434F-8498-CF1F7B20036D}" dt="2025-02-05T22:06:26.043" v="3" actId="27636"/>
          <ac:spMkLst>
            <pc:docMk/>
            <pc:sldMk cId="2766524921" sldId="307"/>
            <ac:spMk id="3" creationId="{12F12646-A9F8-0AAA-EB32-418BD51F4DD3}"/>
          </ac:spMkLst>
        </pc:spChg>
      </pc:sldChg>
      <pc:sldChg chg="add del">
        <pc:chgData name="Allen, Matthew" userId="57522ae4-22cb-4c02-8d77-cc5e2f83963f" providerId="ADAL" clId="{A25E2EF3-D1F1-434F-8498-CF1F7B20036D}" dt="2025-02-05T22:19:30.382" v="27"/>
        <pc:sldMkLst>
          <pc:docMk/>
          <pc:sldMk cId="2317941480" sldId="3416"/>
        </pc:sldMkLst>
      </pc:sldChg>
      <pc:sldChg chg="add del">
        <pc:chgData name="Allen, Matthew" userId="57522ae4-22cb-4c02-8d77-cc5e2f83963f" providerId="ADAL" clId="{A25E2EF3-D1F1-434F-8498-CF1F7B20036D}" dt="2025-02-05T22:19:30.382" v="27"/>
        <pc:sldMkLst>
          <pc:docMk/>
          <pc:sldMk cId="0" sldId="3528"/>
        </pc:sldMkLst>
      </pc:sldChg>
      <pc:sldChg chg="add del">
        <pc:chgData name="Allen, Matthew" userId="57522ae4-22cb-4c02-8d77-cc5e2f83963f" providerId="ADAL" clId="{A25E2EF3-D1F1-434F-8498-CF1F7B20036D}" dt="2025-02-05T22:19:30.382" v="27"/>
        <pc:sldMkLst>
          <pc:docMk/>
          <pc:sldMk cId="3923817407" sldId="4984"/>
        </pc:sldMkLst>
      </pc:sldChg>
      <pc:sldChg chg="add del">
        <pc:chgData name="Allen, Matthew" userId="57522ae4-22cb-4c02-8d77-cc5e2f83963f" providerId="ADAL" clId="{A25E2EF3-D1F1-434F-8498-CF1F7B20036D}" dt="2025-02-05T22:19:30.382" v="27"/>
        <pc:sldMkLst>
          <pc:docMk/>
          <pc:sldMk cId="3805303288" sldId="4985"/>
        </pc:sldMkLst>
      </pc:sldChg>
      <pc:sldChg chg="add del">
        <pc:chgData name="Allen, Matthew" userId="57522ae4-22cb-4c02-8d77-cc5e2f83963f" providerId="ADAL" clId="{A25E2EF3-D1F1-434F-8498-CF1F7B20036D}" dt="2025-02-05T22:19:30.382" v="27"/>
        <pc:sldMkLst>
          <pc:docMk/>
          <pc:sldMk cId="1649817487" sldId="5030"/>
        </pc:sldMkLst>
      </pc:sldChg>
    </pc:docChg>
  </pc:docChgLst>
  <pc:docChgLst>
    <pc:chgData name="Passmore, Ronald (VDH)" userId="bf3fcd94-3864-4dea-9e91-96f5d511244a" providerId="ADAL" clId="{67EC0D8D-CE08-4583-AB47-7A97594F0373}"/>
    <pc:docChg chg="delSld modSld">
      <pc:chgData name="Passmore, Ronald (VDH)" userId="bf3fcd94-3864-4dea-9e91-96f5d511244a" providerId="ADAL" clId="{67EC0D8D-CE08-4583-AB47-7A97594F0373}" dt="2025-02-04T22:25:27.134" v="1361" actId="6549"/>
      <pc:docMkLst>
        <pc:docMk/>
      </pc:docMkLst>
      <pc:sldChg chg="addSp delSp modSp mod">
        <pc:chgData name="Passmore, Ronald (VDH)" userId="bf3fcd94-3864-4dea-9e91-96f5d511244a" providerId="ADAL" clId="{67EC0D8D-CE08-4583-AB47-7A97594F0373}" dt="2025-02-04T21:59:23.597" v="64" actId="20577"/>
        <pc:sldMkLst>
          <pc:docMk/>
          <pc:sldMk cId="4063884560" sldId="259"/>
        </pc:sldMkLst>
        <pc:spChg chg="add mod">
          <ac:chgData name="Passmore, Ronald (VDH)" userId="bf3fcd94-3864-4dea-9e91-96f5d511244a" providerId="ADAL" clId="{67EC0D8D-CE08-4583-AB47-7A97594F0373}" dt="2025-02-04T21:59:05.086" v="41" actId="14100"/>
          <ac:spMkLst>
            <pc:docMk/>
            <pc:sldMk cId="4063884560" sldId="259"/>
            <ac:spMk id="2" creationId="{5A325D7A-6934-7B2E-2B3E-C17BF17BAE4C}"/>
          </ac:spMkLst>
        </pc:spChg>
        <pc:spChg chg="mod">
          <ac:chgData name="Passmore, Ronald (VDH)" userId="bf3fcd94-3864-4dea-9e91-96f5d511244a" providerId="ADAL" clId="{67EC0D8D-CE08-4583-AB47-7A97594F0373}" dt="2025-02-04T21:59:23.597" v="64" actId="20577"/>
          <ac:spMkLst>
            <pc:docMk/>
            <pc:sldMk cId="4063884560" sldId="259"/>
            <ac:spMk id="4" creationId="{00000000-0000-0000-0000-000000000000}"/>
          </ac:spMkLst>
        </pc:spChg>
      </pc:sldChg>
      <pc:sldChg chg="modSp mod modAnim">
        <pc:chgData name="Passmore, Ronald (VDH)" userId="bf3fcd94-3864-4dea-9e91-96f5d511244a" providerId="ADAL" clId="{67EC0D8D-CE08-4583-AB47-7A97594F0373}" dt="2025-02-04T22:25:27.134" v="1361" actId="6549"/>
        <pc:sldMkLst>
          <pc:docMk/>
          <pc:sldMk cId="2110218813" sldId="261"/>
        </pc:sldMkLst>
        <pc:spChg chg="mod">
          <ac:chgData name="Passmore, Ronald (VDH)" userId="bf3fcd94-3864-4dea-9e91-96f5d511244a" providerId="ADAL" clId="{67EC0D8D-CE08-4583-AB47-7A97594F0373}" dt="2025-02-04T21:59:59.097" v="99" actId="20577"/>
          <ac:spMkLst>
            <pc:docMk/>
            <pc:sldMk cId="2110218813" sldId="261"/>
            <ac:spMk id="2" creationId="{00000000-0000-0000-0000-000000000000}"/>
          </ac:spMkLst>
        </pc:spChg>
        <pc:spChg chg="mod">
          <ac:chgData name="Passmore, Ronald (VDH)" userId="bf3fcd94-3864-4dea-9e91-96f5d511244a" providerId="ADAL" clId="{67EC0D8D-CE08-4583-AB47-7A97594F0373}" dt="2025-02-04T22:25:27.134" v="1361" actId="6549"/>
          <ac:spMkLst>
            <pc:docMk/>
            <pc:sldMk cId="2110218813" sldId="261"/>
            <ac:spMk id="3" creationId="{00000000-0000-0000-0000-000000000000}"/>
          </ac:spMkLst>
        </pc:spChg>
      </pc:sldChg>
      <pc:sldChg chg="del">
        <pc:chgData name="Passmore, Ronald (VDH)" userId="bf3fcd94-3864-4dea-9e91-96f5d511244a" providerId="ADAL" clId="{67EC0D8D-CE08-4583-AB47-7A97594F0373}" dt="2025-02-04T22:10:48.244" v="1121" actId="2696"/>
        <pc:sldMkLst>
          <pc:docMk/>
          <pc:sldMk cId="9682177" sldId="262"/>
        </pc:sldMkLst>
      </pc:sldChg>
      <pc:sldChg chg="del">
        <pc:chgData name="Passmore, Ronald (VDH)" userId="bf3fcd94-3864-4dea-9e91-96f5d511244a" providerId="ADAL" clId="{67EC0D8D-CE08-4583-AB47-7A97594F0373}" dt="2025-02-04T22:10:52.190" v="1122" actId="2696"/>
        <pc:sldMkLst>
          <pc:docMk/>
          <pc:sldMk cId="820575257" sldId="265"/>
        </pc:sldMkLst>
      </pc:sldChg>
      <pc:sldChg chg="del">
        <pc:chgData name="Passmore, Ronald (VDH)" userId="bf3fcd94-3864-4dea-9e91-96f5d511244a" providerId="ADAL" clId="{67EC0D8D-CE08-4583-AB47-7A97594F0373}" dt="2025-02-04T22:12:25.335" v="1133" actId="2696"/>
        <pc:sldMkLst>
          <pc:docMk/>
          <pc:sldMk cId="1500315287" sldId="266"/>
        </pc:sldMkLst>
      </pc:sldChg>
      <pc:sldChg chg="del">
        <pc:chgData name="Passmore, Ronald (VDH)" userId="bf3fcd94-3864-4dea-9e91-96f5d511244a" providerId="ADAL" clId="{67EC0D8D-CE08-4583-AB47-7A97594F0373}" dt="2025-02-04T22:13:11.124" v="1135" actId="2696"/>
        <pc:sldMkLst>
          <pc:docMk/>
          <pc:sldMk cId="2466198823" sldId="267"/>
        </pc:sldMkLst>
      </pc:sldChg>
      <pc:sldChg chg="del">
        <pc:chgData name="Passmore, Ronald (VDH)" userId="bf3fcd94-3864-4dea-9e91-96f5d511244a" providerId="ADAL" clId="{67EC0D8D-CE08-4583-AB47-7A97594F0373}" dt="2025-02-04T22:10:55.396" v="1123" actId="2696"/>
        <pc:sldMkLst>
          <pc:docMk/>
          <pc:sldMk cId="4270448363" sldId="268"/>
        </pc:sldMkLst>
      </pc:sldChg>
      <pc:sldChg chg="del">
        <pc:chgData name="Passmore, Ronald (VDH)" userId="bf3fcd94-3864-4dea-9e91-96f5d511244a" providerId="ADAL" clId="{67EC0D8D-CE08-4583-AB47-7A97594F0373}" dt="2025-02-04T22:10:59.198" v="1124" actId="2696"/>
        <pc:sldMkLst>
          <pc:docMk/>
          <pc:sldMk cId="946421790" sldId="269"/>
        </pc:sldMkLst>
      </pc:sldChg>
      <pc:sldChg chg="del">
        <pc:chgData name="Passmore, Ronald (VDH)" userId="bf3fcd94-3864-4dea-9e91-96f5d511244a" providerId="ADAL" clId="{67EC0D8D-CE08-4583-AB47-7A97594F0373}" dt="2025-02-04T22:11:07.432" v="1126" actId="2696"/>
        <pc:sldMkLst>
          <pc:docMk/>
          <pc:sldMk cId="3745196995" sldId="270"/>
        </pc:sldMkLst>
      </pc:sldChg>
      <pc:sldChg chg="del">
        <pc:chgData name="Passmore, Ronald (VDH)" userId="bf3fcd94-3864-4dea-9e91-96f5d511244a" providerId="ADAL" clId="{67EC0D8D-CE08-4583-AB47-7A97594F0373}" dt="2025-02-04T22:11:18.011" v="1127" actId="2696"/>
        <pc:sldMkLst>
          <pc:docMk/>
          <pc:sldMk cId="726055669" sldId="271"/>
        </pc:sldMkLst>
      </pc:sldChg>
      <pc:sldChg chg="del">
        <pc:chgData name="Passmore, Ronald (VDH)" userId="bf3fcd94-3864-4dea-9e91-96f5d511244a" providerId="ADAL" clId="{67EC0D8D-CE08-4583-AB47-7A97594F0373}" dt="2025-02-04T22:16:14.748" v="1248" actId="2696"/>
        <pc:sldMkLst>
          <pc:docMk/>
          <pc:sldMk cId="1577129492" sldId="272"/>
        </pc:sldMkLst>
      </pc:sldChg>
      <pc:sldChg chg="del">
        <pc:chgData name="Passmore, Ronald (VDH)" userId="bf3fcd94-3864-4dea-9e91-96f5d511244a" providerId="ADAL" clId="{67EC0D8D-CE08-4583-AB47-7A97594F0373}" dt="2025-02-04T22:13:41.433" v="1140" actId="2696"/>
        <pc:sldMkLst>
          <pc:docMk/>
          <pc:sldMk cId="3365132999" sldId="273"/>
        </pc:sldMkLst>
      </pc:sldChg>
      <pc:sldChg chg="del">
        <pc:chgData name="Passmore, Ronald (VDH)" userId="bf3fcd94-3864-4dea-9e91-96f5d511244a" providerId="ADAL" clId="{67EC0D8D-CE08-4583-AB47-7A97594F0373}" dt="2025-02-04T22:13:49.712" v="1141" actId="2696"/>
        <pc:sldMkLst>
          <pc:docMk/>
          <pc:sldMk cId="147805523" sldId="274"/>
        </pc:sldMkLst>
      </pc:sldChg>
      <pc:sldChg chg="del">
        <pc:chgData name="Passmore, Ronald (VDH)" userId="bf3fcd94-3864-4dea-9e91-96f5d511244a" providerId="ADAL" clId="{67EC0D8D-CE08-4583-AB47-7A97594F0373}" dt="2025-02-04T22:14:16.830" v="1146" actId="2696"/>
        <pc:sldMkLst>
          <pc:docMk/>
          <pc:sldMk cId="1902288124" sldId="275"/>
        </pc:sldMkLst>
      </pc:sldChg>
      <pc:sldChg chg="modSp mod">
        <pc:chgData name="Passmore, Ronald (VDH)" userId="bf3fcd94-3864-4dea-9e91-96f5d511244a" providerId="ADAL" clId="{67EC0D8D-CE08-4583-AB47-7A97594F0373}" dt="2025-02-04T22:15:07.635" v="1246" actId="20577"/>
        <pc:sldMkLst>
          <pc:docMk/>
          <pc:sldMk cId="2153249505" sldId="276"/>
        </pc:sldMkLst>
        <pc:spChg chg="mod">
          <ac:chgData name="Passmore, Ronald (VDH)" userId="bf3fcd94-3864-4dea-9e91-96f5d511244a" providerId="ADAL" clId="{67EC0D8D-CE08-4583-AB47-7A97594F0373}" dt="2025-02-04T22:15:07.635" v="1246" actId="20577"/>
          <ac:spMkLst>
            <pc:docMk/>
            <pc:sldMk cId="2153249505" sldId="276"/>
            <ac:spMk id="2" creationId="{00000000-0000-0000-0000-000000000000}"/>
          </ac:spMkLst>
        </pc:spChg>
      </pc:sldChg>
      <pc:sldChg chg="del">
        <pc:chgData name="Passmore, Ronald (VDH)" userId="bf3fcd94-3864-4dea-9e91-96f5d511244a" providerId="ADAL" clId="{67EC0D8D-CE08-4583-AB47-7A97594F0373}" dt="2025-02-04T22:11:03.928" v="1125" actId="2696"/>
        <pc:sldMkLst>
          <pc:docMk/>
          <pc:sldMk cId="2163724914" sldId="277"/>
        </pc:sldMkLst>
      </pc:sldChg>
      <pc:sldChg chg="del">
        <pc:chgData name="Passmore, Ronald (VDH)" userId="bf3fcd94-3864-4dea-9e91-96f5d511244a" providerId="ADAL" clId="{67EC0D8D-CE08-4583-AB47-7A97594F0373}" dt="2025-02-04T22:12:35.582" v="1134" actId="2696"/>
        <pc:sldMkLst>
          <pc:docMk/>
          <pc:sldMk cId="425071250" sldId="278"/>
        </pc:sldMkLst>
      </pc:sldChg>
      <pc:sldChg chg="del">
        <pc:chgData name="Passmore, Ronald (VDH)" userId="bf3fcd94-3864-4dea-9e91-96f5d511244a" providerId="ADAL" clId="{67EC0D8D-CE08-4583-AB47-7A97594F0373}" dt="2025-02-04T22:10:43.827" v="1120" actId="2696"/>
        <pc:sldMkLst>
          <pc:docMk/>
          <pc:sldMk cId="1832832597" sldId="285"/>
        </pc:sldMkLst>
      </pc:sldChg>
      <pc:sldChg chg="del">
        <pc:chgData name="Passmore, Ronald (VDH)" userId="bf3fcd94-3864-4dea-9e91-96f5d511244a" providerId="ADAL" clId="{67EC0D8D-CE08-4583-AB47-7A97594F0373}" dt="2025-02-04T22:11:24.018" v="1128" actId="2696"/>
        <pc:sldMkLst>
          <pc:docMk/>
          <pc:sldMk cId="1305706800" sldId="286"/>
        </pc:sldMkLst>
      </pc:sldChg>
      <pc:sldChg chg="del">
        <pc:chgData name="Passmore, Ronald (VDH)" userId="bf3fcd94-3864-4dea-9e91-96f5d511244a" providerId="ADAL" clId="{67EC0D8D-CE08-4583-AB47-7A97594F0373}" dt="2025-02-04T22:11:53.383" v="1132" actId="2696"/>
        <pc:sldMkLst>
          <pc:docMk/>
          <pc:sldMk cId="2218495666" sldId="287"/>
        </pc:sldMkLst>
      </pc:sldChg>
      <pc:sldChg chg="del">
        <pc:chgData name="Passmore, Ronald (VDH)" userId="bf3fcd94-3864-4dea-9e91-96f5d511244a" providerId="ADAL" clId="{67EC0D8D-CE08-4583-AB47-7A97594F0373}" dt="2025-02-04T22:13:24.657" v="1136" actId="2696"/>
        <pc:sldMkLst>
          <pc:docMk/>
          <pc:sldMk cId="758765967" sldId="289"/>
        </pc:sldMkLst>
      </pc:sldChg>
      <pc:sldChg chg="del">
        <pc:chgData name="Passmore, Ronald (VDH)" userId="bf3fcd94-3864-4dea-9e91-96f5d511244a" providerId="ADAL" clId="{67EC0D8D-CE08-4583-AB47-7A97594F0373}" dt="2025-02-04T22:13:28.401" v="1137" actId="2696"/>
        <pc:sldMkLst>
          <pc:docMk/>
          <pc:sldMk cId="328397077" sldId="290"/>
        </pc:sldMkLst>
      </pc:sldChg>
      <pc:sldChg chg="del">
        <pc:chgData name="Passmore, Ronald (VDH)" userId="bf3fcd94-3864-4dea-9e91-96f5d511244a" providerId="ADAL" clId="{67EC0D8D-CE08-4583-AB47-7A97594F0373}" dt="2025-02-04T22:13:31.471" v="1138" actId="2696"/>
        <pc:sldMkLst>
          <pc:docMk/>
          <pc:sldMk cId="2589580012" sldId="291"/>
        </pc:sldMkLst>
      </pc:sldChg>
      <pc:sldChg chg="del">
        <pc:chgData name="Passmore, Ronald (VDH)" userId="bf3fcd94-3864-4dea-9e91-96f5d511244a" providerId="ADAL" clId="{67EC0D8D-CE08-4583-AB47-7A97594F0373}" dt="2025-02-04T22:13:37.905" v="1139" actId="2696"/>
        <pc:sldMkLst>
          <pc:docMk/>
          <pc:sldMk cId="22177507" sldId="292"/>
        </pc:sldMkLst>
      </pc:sldChg>
      <pc:sldChg chg="del">
        <pc:chgData name="Passmore, Ronald (VDH)" userId="bf3fcd94-3864-4dea-9e91-96f5d511244a" providerId="ADAL" clId="{67EC0D8D-CE08-4583-AB47-7A97594F0373}" dt="2025-02-04T22:16:08.840" v="1247" actId="2696"/>
        <pc:sldMkLst>
          <pc:docMk/>
          <pc:sldMk cId="1350219857" sldId="293"/>
        </pc:sldMkLst>
      </pc:sldChg>
      <pc:sldChg chg="del">
        <pc:chgData name="Passmore, Ronald (VDH)" userId="bf3fcd94-3864-4dea-9e91-96f5d511244a" providerId="ADAL" clId="{67EC0D8D-CE08-4583-AB47-7A97594F0373}" dt="2025-02-04T22:14:01.841" v="1142" actId="2696"/>
        <pc:sldMkLst>
          <pc:docMk/>
          <pc:sldMk cId="2217646299" sldId="294"/>
        </pc:sldMkLst>
      </pc:sldChg>
      <pc:sldChg chg="del">
        <pc:chgData name="Passmore, Ronald (VDH)" userId="bf3fcd94-3864-4dea-9e91-96f5d511244a" providerId="ADAL" clId="{67EC0D8D-CE08-4583-AB47-7A97594F0373}" dt="2025-02-04T22:14:14.520" v="1145" actId="2696"/>
        <pc:sldMkLst>
          <pc:docMk/>
          <pc:sldMk cId="1172824129" sldId="296"/>
        </pc:sldMkLst>
      </pc:sldChg>
      <pc:sldChg chg="del">
        <pc:chgData name="Passmore, Ronald (VDH)" userId="bf3fcd94-3864-4dea-9e91-96f5d511244a" providerId="ADAL" clId="{67EC0D8D-CE08-4583-AB47-7A97594F0373}" dt="2025-02-04T22:16:49.762" v="1249" actId="2696"/>
        <pc:sldMkLst>
          <pc:docMk/>
          <pc:sldMk cId="732084253" sldId="297"/>
        </pc:sldMkLst>
      </pc:sldChg>
      <pc:sldChg chg="del">
        <pc:chgData name="Passmore, Ronald (VDH)" userId="bf3fcd94-3864-4dea-9e91-96f5d511244a" providerId="ADAL" clId="{67EC0D8D-CE08-4583-AB47-7A97594F0373}" dt="2025-02-04T22:14:05.199" v="1143" actId="2696"/>
        <pc:sldMkLst>
          <pc:docMk/>
          <pc:sldMk cId="3767139188" sldId="299"/>
        </pc:sldMkLst>
      </pc:sldChg>
      <pc:sldChg chg="del">
        <pc:chgData name="Passmore, Ronald (VDH)" userId="bf3fcd94-3864-4dea-9e91-96f5d511244a" providerId="ADAL" clId="{67EC0D8D-CE08-4583-AB47-7A97594F0373}" dt="2025-02-04T22:11:32.028" v="1130" actId="2696"/>
        <pc:sldMkLst>
          <pc:docMk/>
          <pc:sldMk cId="3763591733" sldId="300"/>
        </pc:sldMkLst>
      </pc:sldChg>
      <pc:sldChg chg="del">
        <pc:chgData name="Passmore, Ronald (VDH)" userId="bf3fcd94-3864-4dea-9e91-96f5d511244a" providerId="ADAL" clId="{67EC0D8D-CE08-4583-AB47-7A97594F0373}" dt="2025-02-04T22:11:34.398" v="1131" actId="2696"/>
        <pc:sldMkLst>
          <pc:docMk/>
          <pc:sldMk cId="3775816847" sldId="302"/>
        </pc:sldMkLst>
      </pc:sldChg>
      <pc:sldChg chg="del">
        <pc:chgData name="Passmore, Ronald (VDH)" userId="bf3fcd94-3864-4dea-9e91-96f5d511244a" providerId="ADAL" clId="{67EC0D8D-CE08-4583-AB47-7A97594F0373}" dt="2025-02-04T22:11:28.652" v="1129" actId="2696"/>
        <pc:sldMkLst>
          <pc:docMk/>
          <pc:sldMk cId="4275895550" sldId="303"/>
        </pc:sldMkLst>
      </pc:sldChg>
      <pc:sldChg chg="del">
        <pc:chgData name="Passmore, Ronald (VDH)" userId="bf3fcd94-3864-4dea-9e91-96f5d511244a" providerId="ADAL" clId="{67EC0D8D-CE08-4583-AB47-7A97594F0373}" dt="2025-02-04T22:14:11.329" v="1144" actId="2696"/>
        <pc:sldMkLst>
          <pc:docMk/>
          <pc:sldMk cId="1076867584" sldId="3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5B429-7AFE-434F-9A97-54D9E9450547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F91F4-E9F9-4A38-B5AC-0E2809207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5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E40999-8276-4C89-AB6D-69DA1820EAD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6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6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VDH_backgroun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8330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p.virginia.gov/Boards/Pharmacy/PractitionerResources/FormsandApplications/" TargetMode="External"/><Relationship Id="rId2" Type="http://schemas.openxmlformats.org/officeDocument/2006/relationships/hyperlink" Target="https://www.dhp.virginia.gov/Boards/Pharmacy/PractitionerResources/LawsRegulations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berg@vdh.virgini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Office of Emergency Medical Service </a:t>
            </a:r>
          </a:p>
          <a:p>
            <a:r>
              <a:rPr lang="en-US" dirty="0"/>
              <a:t>Virginia Department of Health</a:t>
            </a:r>
          </a:p>
          <a:p>
            <a:r>
              <a:rPr lang="en-US" dirty="0"/>
              <a:t>February 05, 2025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200" y="457200"/>
            <a:ext cx="388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325D7A-6934-7B2E-2B3E-C17BF17BAE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057400" y="2380753"/>
            <a:ext cx="50292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114C7F"/>
                </a:solidFill>
                <a:effectLst/>
                <a:latin typeface="Arial" panose="020B0604020202020204" pitchFamily="34" charset="0"/>
              </a:rPr>
              <a:t>EMS Drug Kit Transition Webinars Series </a:t>
            </a:r>
            <a:b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114C7F"/>
                </a:solidFill>
                <a:effectLst/>
                <a:latin typeface="Arial" panose="020B0604020202020204" pitchFamily="34" charset="0"/>
              </a:rPr>
            </a:br>
            <a:r>
              <a:rPr lang="en-US" sz="1800" dirty="0"/>
              <a:t>February 05, 2025</a:t>
            </a:r>
            <a:br>
              <a:rPr lang="en-US" sz="1200" dirty="0"/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88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ED33-9C3B-7170-24EF-2393B4F21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754856"/>
          </a:xfrm>
        </p:spPr>
        <p:txBody>
          <a:bodyPr/>
          <a:lstStyle/>
          <a:p>
            <a:pPr algn="ctr"/>
            <a:r>
              <a:rPr lang="en-US" b="1" dirty="0"/>
              <a:t>Commonly Cited Deficiencies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209B8-9C34-1305-2AA4-99249D254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08372"/>
            <a:ext cx="7886700" cy="338160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18VAC110-20-710</a:t>
            </a:r>
          </a:p>
          <a:p>
            <a:pPr lvl="1"/>
            <a:r>
              <a:rPr lang="en-US" dirty="0"/>
              <a:t>Expired drugs found in working stock</a:t>
            </a:r>
          </a:p>
          <a:p>
            <a:pPr lvl="1"/>
            <a:r>
              <a:rPr lang="en-US" dirty="0"/>
              <a:t>Alarm not operational</a:t>
            </a:r>
          </a:p>
          <a:p>
            <a:pPr lvl="1"/>
            <a:r>
              <a:rPr lang="en-US" dirty="0"/>
              <a:t>Drugs not being maintained in accordance with USP guidelines for temperature control</a:t>
            </a:r>
          </a:p>
          <a:p>
            <a:r>
              <a:rPr lang="en-US" b="1" dirty="0"/>
              <a:t>18VAC110-20-720 and §</a:t>
            </a:r>
            <a:r>
              <a:rPr lang="en-US" dirty="0"/>
              <a:t> </a:t>
            </a:r>
            <a:r>
              <a:rPr lang="en-US" b="1" dirty="0"/>
              <a:t>54.1-3404</a:t>
            </a:r>
          </a:p>
          <a:p>
            <a:pPr lvl="1"/>
            <a:r>
              <a:rPr lang="en-US" dirty="0"/>
              <a:t>Biennial inventory incomplete or not being performed</a:t>
            </a:r>
          </a:p>
          <a:p>
            <a:pPr lvl="1"/>
            <a:r>
              <a:rPr lang="en-US" dirty="0"/>
              <a:t>Records of receipt of Schedule II-V drugs missing signature and/or date received</a:t>
            </a:r>
          </a:p>
          <a:p>
            <a:pPr lvl="1"/>
            <a:r>
              <a:rPr lang="en-US" dirty="0"/>
              <a:t>Records of Schedule II drugs not being maintained separately from all other records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1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F5AAB-D0A8-8E86-D1BE-8F3998E6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842" y="609600"/>
            <a:ext cx="7886700" cy="40819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Securing Drugs on an EMS Vehicle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9CF21-5C42-AEBA-DAED-C44C4D1F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3480578"/>
          </a:xfrm>
        </p:spPr>
        <p:txBody>
          <a:bodyPr/>
          <a:lstStyle/>
          <a:p>
            <a:pPr marL="342900" lvl="1" indent="0">
              <a:buNone/>
            </a:pPr>
            <a:r>
              <a:rPr lang="en-US" sz="2100" b="1" dirty="0"/>
              <a:t>18VAC110-20-591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Schedule VI drugs are not required to be in a kit but must be stored in a manner to deter theft or loss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Schedule II-V drugs must be stored in a sealed, secured kit or device within a locked cabinet accessible from the patient compartment of vehicle.</a:t>
            </a:r>
          </a:p>
          <a:p>
            <a:pPr marL="685800" lvl="2" indent="0"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Seals – must not be “re-sealable”, have a unique numeric or alphanumeric identifier.  Record of the kit identifiers must be maintained for up to 1 year at each location</a:t>
            </a:r>
          </a:p>
          <a:p>
            <a:pPr marL="685800" lvl="2" indent="0"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lieu of a seal, may use a kit with built-in mechanism preventing re-sealing or re-locking once opened.</a:t>
            </a:r>
          </a:p>
        </p:txBody>
      </p:sp>
    </p:spTree>
    <p:extLst>
      <p:ext uri="{BB962C8B-B14F-4D97-AF65-F5344CB8AC3E}">
        <p14:creationId xmlns:p14="http://schemas.microsoft.com/office/powerpoint/2010/main" val="10895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844C7-4999-3F7E-91B2-9B93D1BF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95686"/>
            <a:ext cx="7886700" cy="10086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b="1" dirty="0"/>
              <a:t>Audits for CSR Registered Locations and Designated Locations</a:t>
            </a:r>
            <a:br>
              <a:rPr lang="en-US" sz="33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12646-A9F8-0AAA-EB32-418BD51F4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2537"/>
            <a:ext cx="7886700" cy="3487436"/>
          </a:xfrm>
        </p:spPr>
        <p:txBody>
          <a:bodyPr>
            <a:normAutofit fontScale="77500" lnSpcReduction="20000"/>
          </a:bodyPr>
          <a:lstStyle/>
          <a:p>
            <a:pPr marL="342900" lvl="1" indent="0">
              <a:buNone/>
            </a:pPr>
            <a:endParaRPr lang="en-US" sz="2250" dirty="0"/>
          </a:p>
          <a:p>
            <a:pPr marL="342900" lvl="1" indent="0">
              <a:buNone/>
            </a:pPr>
            <a:r>
              <a:rPr lang="en-US" sz="2475" b="1" dirty="0"/>
              <a:t>18VAC110-20-591 </a:t>
            </a:r>
          </a:p>
          <a:p>
            <a:pPr lvl="1"/>
            <a:r>
              <a:rPr lang="en-US" sz="2475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 locations where drugs are maintained must have a process to review expiration dates at least every 3 months and remove drug from working stock if expired.</a:t>
            </a:r>
          </a:p>
          <a:p>
            <a:pPr lvl="1"/>
            <a:r>
              <a:rPr lang="en-US" sz="2475" dirty="0"/>
              <a:t>Security and access to drug storage – alarm also required for designated locations stocking Schedule II-V drugs unless temporarily storing a kit while vehicle is being serviced or incapable of maintaining appropriate storage temperature.</a:t>
            </a:r>
          </a:p>
          <a:p>
            <a:pPr lvl="1"/>
            <a:r>
              <a:rPr lang="en-US" sz="2475" dirty="0"/>
              <a:t>Registered location must perform random audit at each designated location for accuracy of Schedule II-V drugs and required recordkeeping.</a:t>
            </a:r>
          </a:p>
          <a:p>
            <a:pPr lvl="2"/>
            <a:r>
              <a:rPr lang="en-US" dirty="0"/>
              <a:t>Must be performed at least every 6 months.</a:t>
            </a:r>
          </a:p>
        </p:txBody>
      </p:sp>
    </p:spTree>
    <p:extLst>
      <p:ext uri="{BB962C8B-B14F-4D97-AF65-F5344CB8AC3E}">
        <p14:creationId xmlns:p14="http://schemas.microsoft.com/office/powerpoint/2010/main" val="276652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8D67-4E76-4056-8280-7C1A86F78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2930"/>
            <a:ext cx="7886700" cy="1542337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/>
              <a:t>CSR Registrants Using RFID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C784-23E0-E776-DCBE-17796EF1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770" y="1680211"/>
            <a:ext cx="8126730" cy="4238243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en-US" sz="5550" b="1" dirty="0"/>
              <a:t>18VAC110-20-505</a:t>
            </a:r>
          </a:p>
          <a:p>
            <a:r>
              <a:rPr lang="en-US" sz="5550" dirty="0">
                <a:ea typeface="Times New Roman" panose="02020603050405020304" pitchFamily="18" charset="0"/>
                <a:cs typeface="Times New Roman" panose="02020603050405020304" pitchFamily="18" charset="0"/>
              </a:rPr>
              <a:t>Supervising practitioner or responsible party shall be responsible for performing and verifying the accuracy of the following tasks:</a:t>
            </a:r>
          </a:p>
          <a:p>
            <a:pPr lvl="1"/>
            <a:r>
              <a:rPr lang="en-US" sz="5550" dirty="0">
                <a:ea typeface="Times New Roman" panose="02020603050405020304" pitchFamily="18" charset="0"/>
                <a:cs typeface="Times New Roman" panose="02020603050405020304" pitchFamily="18" charset="0"/>
              </a:rPr>
              <a:t>Addition, modification, deletion of drug information in database for assignment of RFID tag to an individual drug</a:t>
            </a:r>
          </a:p>
          <a:p>
            <a:pPr lvl="1"/>
            <a:r>
              <a:rPr lang="en-US" sz="5550" dirty="0">
                <a:ea typeface="Times New Roman" panose="02020603050405020304" pitchFamily="18" charset="0"/>
                <a:cs typeface="Times New Roman" panose="02020603050405020304" pitchFamily="18" charset="0"/>
              </a:rPr>
              <a:t>Development of contents of the kit in RFID database and associated drug-specific RFID tags</a:t>
            </a:r>
          </a:p>
          <a:p>
            <a:r>
              <a:rPr lang="en-US" sz="5550" dirty="0">
                <a:ea typeface="Times New Roman" panose="02020603050405020304" pitchFamily="18" charset="0"/>
                <a:cs typeface="Times New Roman" panose="02020603050405020304" pitchFamily="18" charset="0"/>
              </a:rPr>
              <a:t>Responsible party or designee shall be responsible for:</a:t>
            </a:r>
          </a:p>
          <a:p>
            <a:pPr lvl="1"/>
            <a:r>
              <a:rPr lang="en-US" sz="5550" dirty="0">
                <a:ea typeface="Times New Roman" panose="02020603050405020304" pitchFamily="18" charset="0"/>
              </a:rPr>
              <a:t>Verifying that all drugs have been accurately tagged prior to storing the drugs in the pharmacy's inventory</a:t>
            </a:r>
          </a:p>
          <a:p>
            <a:pPr lvl="1"/>
            <a:r>
              <a:rPr lang="en-US" sz="5550" dirty="0">
                <a:ea typeface="Times New Roman" panose="02020603050405020304" pitchFamily="18" charset="0"/>
                <a:cs typeface="Times New Roman" panose="02020603050405020304" pitchFamily="18" charset="0"/>
              </a:rPr>
              <a:t>Perform a weekly random check for verification of the accuracy of 5.0% of all kits prepared that week   (ex. 20 kits prepared – audit 1 kit)</a:t>
            </a:r>
          </a:p>
          <a:p>
            <a:pPr lvl="1"/>
            <a:r>
              <a:rPr lang="en-US" sz="5550" dirty="0">
                <a:cs typeface="Times New Roman" panose="02020603050405020304" pitchFamily="18" charset="0"/>
              </a:rPr>
              <a:t>Documented proof of audit</a:t>
            </a:r>
          </a:p>
          <a:p>
            <a:pPr lvl="2"/>
            <a:r>
              <a:rPr lang="en-US" sz="5550" dirty="0">
                <a:cs typeface="Times New Roman" panose="02020603050405020304" pitchFamily="18" charset="0"/>
              </a:rPr>
              <a:t>Date</a:t>
            </a:r>
          </a:p>
          <a:p>
            <a:pPr lvl="2"/>
            <a:r>
              <a:rPr lang="en-US" sz="5550" dirty="0">
                <a:cs typeface="Times New Roman" panose="02020603050405020304" pitchFamily="18" charset="0"/>
              </a:rPr>
              <a:t>Description of discrepancies</a:t>
            </a:r>
          </a:p>
          <a:p>
            <a:pPr lvl="2"/>
            <a:r>
              <a:rPr lang="en-US" sz="5550" dirty="0">
                <a:cs typeface="Times New Roman" panose="02020603050405020304" pitchFamily="18" charset="0"/>
              </a:rPr>
              <a:t>Initials of individual who performed the check</a:t>
            </a:r>
          </a:p>
          <a:p>
            <a:pPr marL="342900" lvl="1" indent="0">
              <a:buNone/>
            </a:pPr>
            <a:endParaRPr lang="en-US" sz="465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734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4F985-AA4F-982F-550C-07BD167EE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2316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1" dirty="0"/>
              <a:t>Additional Recordkeeping 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0FA3-D598-942A-39FD-1782842C9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670" y="1830344"/>
            <a:ext cx="7726680" cy="3659628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sz="2100" b="1" dirty="0"/>
              <a:t>18VAC110-20-720</a:t>
            </a:r>
            <a:endParaRPr lang="en-US" b="1" dirty="0"/>
          </a:p>
          <a:p>
            <a:r>
              <a:rPr lang="en-US" dirty="0"/>
              <a:t>Inventories and administration records</a:t>
            </a:r>
          </a:p>
          <a:p>
            <a:pPr lvl="1"/>
            <a:r>
              <a:rPr lang="en-US" dirty="0"/>
              <a:t>Schedule II must be maintained separately from all other records</a:t>
            </a:r>
          </a:p>
          <a:p>
            <a:r>
              <a:rPr lang="en-US" dirty="0"/>
              <a:t>Theft and/or loss (§ 54.1-3404)</a:t>
            </a:r>
          </a:p>
          <a:p>
            <a:r>
              <a:rPr lang="en-US" dirty="0"/>
              <a:t>Protocols, practice guidelines, practice agreements</a:t>
            </a:r>
          </a:p>
          <a:p>
            <a:r>
              <a:rPr lang="en-US" dirty="0"/>
              <a:t>Audits of designated locations</a:t>
            </a:r>
          </a:p>
          <a:p>
            <a:r>
              <a:rPr lang="en-US" dirty="0"/>
              <a:t>Records of all drugs received, administered, disposed of, deliveries between registered locations and designated locations, standing or verbal orders issued or adopted</a:t>
            </a:r>
          </a:p>
          <a:p>
            <a:pPr marL="0" indent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29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639E-E042-4E9E-ACE5-ABFA07C7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13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1" dirty="0"/>
              <a:t>Additional Recordkeeping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1815-2B94-190B-FBA1-1FE9642C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30344"/>
            <a:ext cx="7886700" cy="3659628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sz="2250" b="1" dirty="0"/>
              <a:t>18VAC110-20-721</a:t>
            </a:r>
          </a:p>
          <a:p>
            <a:r>
              <a:rPr lang="en-US" dirty="0"/>
              <a:t>Written standing protocols signed by OMD</a:t>
            </a:r>
          </a:p>
          <a:p>
            <a:r>
              <a:rPr lang="en-US" dirty="0"/>
              <a:t>Oral orders reduced to writing by EMS provider and signed by OMD</a:t>
            </a:r>
          </a:p>
          <a:p>
            <a:r>
              <a:rPr lang="en-US" dirty="0"/>
              <a:t>Record of all drugs administered, and destruction of drug partially administered</a:t>
            </a:r>
          </a:p>
          <a:p>
            <a:pPr lvl="1"/>
            <a:r>
              <a:rPr lang="en-US" dirty="0"/>
              <a:t>Destruction of partially used Sch II-V drugs must be accomplished by 2 persons, one who must be the EMS provider and the other may be a pharmacist, nurse, prescriber, pharmacy technician or second EMS provider.</a:t>
            </a:r>
          </a:p>
          <a:p>
            <a:r>
              <a:rPr lang="en-US" dirty="0"/>
              <a:t>Drugs that are expired or unwanted must be transferred to another entity authorized to possess or provide for proper destruction of such drugs.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5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25A9E-2572-86E0-1D40-AD7AD19BF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786" y="1111078"/>
            <a:ext cx="7886700" cy="513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b="1" dirty="0"/>
              <a:t>Additional Recordkeeping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43B6E-737D-D595-886E-D9882B515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4008"/>
            <a:ext cx="7886700" cy="3705965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18VAC110-20-721</a:t>
            </a:r>
          </a:p>
          <a:p>
            <a:r>
              <a:rPr lang="en-US" dirty="0"/>
              <a:t>Records of acquisition of all drugs, distribution of all drugs, delivery of all drugs between designated location and registered location must include: </a:t>
            </a:r>
          </a:p>
          <a:p>
            <a:pPr lvl="1"/>
            <a:r>
              <a:rPr lang="en-US" dirty="0"/>
              <a:t>Drug name</a:t>
            </a:r>
          </a:p>
          <a:p>
            <a:pPr lvl="1"/>
            <a:r>
              <a:rPr lang="en-US" dirty="0"/>
              <a:t>Finished form (ex – 10 mg tab)</a:t>
            </a:r>
          </a:p>
          <a:p>
            <a:pPr lvl="1"/>
            <a:r>
              <a:rPr lang="en-US" dirty="0"/>
              <a:t>Number of units or volume in commercial container (ex -100 tab bottle)</a:t>
            </a:r>
          </a:p>
          <a:p>
            <a:pPr lvl="1"/>
            <a:r>
              <a:rPr lang="en-US" dirty="0"/>
              <a:t>Number of containers acquired, distributed, or delivered</a:t>
            </a:r>
          </a:p>
          <a:p>
            <a:pPr lvl="1"/>
            <a:r>
              <a:rPr lang="en-US" dirty="0"/>
              <a:t>Date of acquisition, distribution, or delivery</a:t>
            </a:r>
          </a:p>
          <a:p>
            <a:pPr lvl="1"/>
            <a:r>
              <a:rPr lang="en-US" dirty="0"/>
              <a:t>Name, address and, if appropriate, DEA reg number of person for whom the drug was acquired, distributed, or delivered</a:t>
            </a:r>
          </a:p>
          <a:p>
            <a:pPr lvl="1"/>
            <a:r>
              <a:rPr lang="en-US" dirty="0"/>
              <a:t>Name and title of person acquiring , distributing, or delivering the drug.</a:t>
            </a:r>
          </a:p>
          <a:p>
            <a:endParaRPr lang="en-US" sz="3375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89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FAEA-D194-19A8-4BFC-FAFF3C55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/>
              <a:t>Online Access to Laws, Regulations, and Inspection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B0F718-2601-0681-0BD8-A459017F7F32}"/>
              </a:ext>
            </a:extLst>
          </p:cNvPr>
          <p:cNvSpPr txBox="1"/>
          <p:nvPr/>
        </p:nvSpPr>
        <p:spPr>
          <a:xfrm>
            <a:off x="1014984" y="2269998"/>
            <a:ext cx="729005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      **This presentation in not inclusive of all requirements**</a:t>
            </a:r>
          </a:p>
          <a:p>
            <a:endParaRPr lang="en-US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Virginia Board of Pharmacy emergency regulations and applicable state laws may be accessed at  </a:t>
            </a:r>
            <a:r>
              <a:rPr lang="en-US" sz="2100" dirty="0">
                <a:hlinkClick r:id="rId2"/>
              </a:rPr>
              <a:t>https://www.dhp.virginia.gov/Boards/Pharmacy/PractitionerResources/LawsRegulations/</a:t>
            </a:r>
            <a:r>
              <a:rPr lang="en-US" sz="2100" dirty="0"/>
              <a:t>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  CSR inspection report may be accessed at </a:t>
            </a:r>
            <a:r>
              <a:rPr lang="en-US" sz="2100" dirty="0">
                <a:hlinkClick r:id="rId3"/>
              </a:rPr>
              <a:t>https://www.dhp.virginia.gov/Boards/Pharmacy/PractitionerResources/FormsandApplications/</a:t>
            </a:r>
            <a:r>
              <a:rPr lang="en-US" sz="2100" dirty="0"/>
              <a:t>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dirty="0"/>
              <a:t>Not all sections of the inspection report are relevant to EMS facilities</a:t>
            </a:r>
          </a:p>
        </p:txBody>
      </p:sp>
    </p:spTree>
    <p:extLst>
      <p:ext uri="{BB962C8B-B14F-4D97-AF65-F5344CB8AC3E}">
        <p14:creationId xmlns:p14="http://schemas.microsoft.com/office/powerpoint/2010/main" val="238107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Regulation &amp; Compliance Enforcement 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dirty="0"/>
              <a:t>Ronald D. Passmore, NRP, TS-C</a:t>
            </a:r>
          </a:p>
          <a:p>
            <a:pPr algn="ctr"/>
            <a:r>
              <a:rPr lang="en-US" dirty="0"/>
              <a:t>Director</a:t>
            </a:r>
          </a:p>
          <a:p>
            <a:pPr algn="ctr"/>
            <a:r>
              <a:rPr lang="en-US" dirty="0"/>
              <a:t> Regulation and Compliance Enforcement Division</a:t>
            </a:r>
          </a:p>
          <a:p>
            <a:pPr algn="ctr"/>
            <a:r>
              <a:rPr lang="en-US" dirty="0"/>
              <a:t>Office of Emergency Medical Services</a:t>
            </a:r>
          </a:p>
          <a:p>
            <a:pPr algn="ctr"/>
            <a:r>
              <a:rPr lang="en-US" dirty="0"/>
              <a:t>Virginia Department of Health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3886200"/>
            <a:ext cx="1905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026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Compliance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Regulations do </a:t>
            </a:r>
            <a:r>
              <a:rPr lang="en-US" u="sng" dirty="0"/>
              <a:t>not</a:t>
            </a:r>
            <a:r>
              <a:rPr lang="en-US" dirty="0"/>
              <a:t> require an EMS agency to provide  any specific medications other than oxygen.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Regulations </a:t>
            </a:r>
            <a:r>
              <a:rPr lang="en-US" u="sng" dirty="0"/>
              <a:t>do require </a:t>
            </a:r>
            <a:r>
              <a:rPr lang="en-US" dirty="0"/>
              <a:t>the agency to provide all medications indicated by </a:t>
            </a:r>
            <a:r>
              <a:rPr lang="en-US"/>
              <a:t>agency specific protocols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EMS Drug Kit must match agency treatment protocols.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flexibility allows agency leadership and Medical Director to determine what medications the agency will provide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 – If a licensed EMS agency decides to not carry medications - the EMS agency Medical Director must  authorize agency specific, medication free, protocols.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11021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Regulation &amp; Compliance Enforcement Team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 sz="2000" dirty="0"/>
              <a:t>Ron Passmore, NRP – Division Director – 804-888-9131</a:t>
            </a:r>
          </a:p>
          <a:p>
            <a:r>
              <a:rPr lang="en-US" sz="2000" dirty="0"/>
              <a:t>Marybeth </a:t>
            </a:r>
            <a:r>
              <a:rPr lang="en-US" sz="2000" dirty="0" err="1"/>
              <a:t>Mizell</a:t>
            </a:r>
            <a:r>
              <a:rPr lang="en-US" sz="2000" dirty="0"/>
              <a:t>,- Staff Support (Physicians &amp; DDNR) – 804-888-9130</a:t>
            </a:r>
          </a:p>
          <a:p>
            <a:r>
              <a:rPr lang="en-US" sz="2000" dirty="0"/>
              <a:t>Katie Hodges,-Staff Support (Background Investigations) 804-888-9133</a:t>
            </a:r>
          </a:p>
          <a:p>
            <a:r>
              <a:rPr lang="en-US" sz="2000" dirty="0"/>
              <a:t>Paul Fleenor, NRP – Field Supervisor – Virginia West Team</a:t>
            </a:r>
          </a:p>
          <a:p>
            <a:r>
              <a:rPr lang="en-US" sz="2000" dirty="0"/>
              <a:t>Steve </a:t>
            </a:r>
            <a:r>
              <a:rPr lang="en-US" sz="2000" dirty="0" err="1"/>
              <a:t>McNeer</a:t>
            </a:r>
            <a:r>
              <a:rPr lang="en-US" sz="2000" dirty="0"/>
              <a:t>, </a:t>
            </a:r>
            <a:r>
              <a:rPr lang="en-US" sz="2000" dirty="0" err="1"/>
              <a:t>EMT</a:t>
            </a:r>
            <a:r>
              <a:rPr lang="en-US" sz="2000" dirty="0"/>
              <a:t>-I – Field Investigator – Central Virginia</a:t>
            </a:r>
          </a:p>
          <a:p>
            <a:r>
              <a:rPr lang="en-US" sz="2000" dirty="0"/>
              <a:t>Chad Gregg, EMT-I – Field Investigator – Coastal Virginia </a:t>
            </a:r>
          </a:p>
          <a:p>
            <a:r>
              <a:rPr lang="en-US" sz="2000" dirty="0"/>
              <a:t>Doug Layton, EMT-P – Field Investigator – Shenandoah Virginia  </a:t>
            </a:r>
          </a:p>
          <a:p>
            <a:r>
              <a:rPr lang="en-US" sz="2000" dirty="0"/>
              <a:t>Lenny Mascaro EMT-P, - Field Investigator – Northern Virginia </a:t>
            </a:r>
          </a:p>
          <a:p>
            <a:r>
              <a:rPr lang="en-US" sz="2000" dirty="0"/>
              <a:t>Scotty Williams, EMT-P – Field Investigator – Highlands Virginia  </a:t>
            </a:r>
          </a:p>
          <a:p>
            <a:r>
              <a:rPr lang="en-US" sz="2000" dirty="0"/>
              <a:t>Ron Kendrick, EMT-I – Field Investigator – Appalachian Virginia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324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Additional Questions?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3600" dirty="0"/>
              <a:t>Contact your local </a:t>
            </a:r>
          </a:p>
          <a:p>
            <a:pPr marL="0" indent="0" algn="ctr">
              <a:buNone/>
            </a:pPr>
            <a:r>
              <a:rPr lang="en-US" sz="3600" dirty="0"/>
              <a:t>EMS Program Representative, </a:t>
            </a:r>
          </a:p>
          <a:p>
            <a:pPr marL="0" indent="0" algn="ctr">
              <a:buNone/>
            </a:pPr>
            <a:r>
              <a:rPr lang="en-US" sz="3600" dirty="0"/>
              <a:t>or contact</a:t>
            </a:r>
          </a:p>
          <a:p>
            <a:pPr marL="0" indent="0" algn="ctr">
              <a:buNone/>
            </a:pPr>
            <a:r>
              <a:rPr lang="en-US" sz="3600" dirty="0"/>
              <a:t>Ron Passmore</a:t>
            </a:r>
          </a:p>
          <a:p>
            <a:pPr marL="0" indent="0" algn="ctr">
              <a:buNone/>
            </a:pPr>
            <a:r>
              <a:rPr lang="en-US" sz="3600" dirty="0"/>
              <a:t>804-888-9130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tx2"/>
                </a:solidFill>
                <a:hlinkClick r:id="rId3"/>
              </a:rPr>
              <a:t>ron.passmore@vdh.virginia.gov</a:t>
            </a:r>
            <a:endParaRPr lang="en-US" sz="3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1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CA41-4309-74A6-0426-EFF85718D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9022"/>
            <a:ext cx="6858000" cy="1280501"/>
          </a:xfrm>
        </p:spPr>
        <p:txBody>
          <a:bodyPr>
            <a:normAutofit fontScale="90000"/>
          </a:bodyPr>
          <a:lstStyle/>
          <a:p>
            <a:r>
              <a:rPr lang="en-US" sz="4050" b="1" dirty="0"/>
              <a:t>Virginia Board of Pharmacy</a:t>
            </a:r>
            <a:br>
              <a:rPr lang="en-US" sz="4050" b="1" dirty="0"/>
            </a:br>
            <a:r>
              <a:rPr lang="en-US" sz="4050" b="1" dirty="0"/>
              <a:t>EMS Inspections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80327-3A01-D541-4C26-10154CD35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78478"/>
            <a:ext cx="6858000" cy="1371599"/>
          </a:xfrm>
        </p:spPr>
        <p:txBody>
          <a:bodyPr/>
          <a:lstStyle/>
          <a:p>
            <a:pPr algn="l"/>
            <a:r>
              <a:rPr lang="en-US" dirty="0"/>
              <a:t>Wendy Ashworth, Senior Inspector</a:t>
            </a:r>
          </a:p>
          <a:p>
            <a:pPr algn="l"/>
            <a:r>
              <a:rPr lang="en-US" dirty="0"/>
              <a:t>Beth O’Halloran, Deputy Executive Director</a:t>
            </a:r>
          </a:p>
        </p:txBody>
      </p:sp>
    </p:spTree>
    <p:extLst>
      <p:ext uri="{BB962C8B-B14F-4D97-AF65-F5344CB8AC3E}">
        <p14:creationId xmlns:p14="http://schemas.microsoft.com/office/powerpoint/2010/main" val="111683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053DF-0E95-71C2-1AE2-F6AA9D33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300" b="1" dirty="0"/>
              <a:t>Virginia Board of Pharmacy</a:t>
            </a:r>
            <a:br>
              <a:rPr lang="en-US" sz="3300" b="1" dirty="0"/>
            </a:br>
            <a:r>
              <a:rPr lang="en-US" sz="3300" b="1" dirty="0"/>
              <a:t>EMS Inspections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029652-84CB-C34C-2C1B-19CD4513D69C}"/>
              </a:ext>
            </a:extLst>
          </p:cNvPr>
          <p:cNvSpPr txBox="1"/>
          <p:nvPr/>
        </p:nvSpPr>
        <p:spPr>
          <a:xfrm>
            <a:off x="953262" y="2510028"/>
            <a:ext cx="693343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Inspection Cycle for Controlled Substance Registration (CSR) Holders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Common Deficiencies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Securing Drugs on EMS Vehicles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Required Audits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/>
              <a:t>Additional Recordkeeping Requirements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dirty="0"/>
              <a:t>*Not Inclusive of All Board Regulations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9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AF960-9224-8CAB-CDDC-2D917425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Inspection Cycle and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74CE33-E7FE-4DCA-1BD2-D9AB5E66FFE6}"/>
              </a:ext>
            </a:extLst>
          </p:cNvPr>
          <p:cNvSpPr txBox="1"/>
          <p:nvPr/>
        </p:nvSpPr>
        <p:spPr>
          <a:xfrm>
            <a:off x="827532" y="2201418"/>
            <a:ext cx="74889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Facility inspection prior to receiving a Controlled Substance Registration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Unannounced routine inspection of registered location and designated locations in approximately one year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Every two years following the first routine inspection</a:t>
            </a:r>
          </a:p>
          <a:p>
            <a:endParaRPr lang="en-US" sz="21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/>
              <a:t>CSRs must be renewed every year by the last day of February</a:t>
            </a:r>
          </a:p>
        </p:txBody>
      </p:sp>
    </p:spTree>
    <p:extLst>
      <p:ext uri="{BB962C8B-B14F-4D97-AF65-F5344CB8AC3E}">
        <p14:creationId xmlns:p14="http://schemas.microsoft.com/office/powerpoint/2010/main" val="225950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209FF-40A3-B900-160E-26B5FE465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52144"/>
            <a:ext cx="7886700" cy="576072"/>
          </a:xfrm>
        </p:spPr>
        <p:txBody>
          <a:bodyPr/>
          <a:lstStyle/>
          <a:p>
            <a:pPr algn="ctr"/>
            <a:r>
              <a:rPr lang="en-US" b="1" dirty="0"/>
              <a:t>Commonly Cited Deficiencies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DCFC0-D702-A7BB-162B-B15029F9E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4228"/>
            <a:ext cx="7886700" cy="3665745"/>
          </a:xfrm>
        </p:spPr>
        <p:txBody>
          <a:bodyPr>
            <a:normAutofit/>
          </a:bodyPr>
          <a:lstStyle/>
          <a:p>
            <a:r>
              <a:rPr lang="en-US" b="1" dirty="0"/>
              <a:t>18VAC110-20-700</a:t>
            </a:r>
          </a:p>
          <a:p>
            <a:pPr lvl="1"/>
            <a:r>
              <a:rPr lang="en-US" sz="2100" dirty="0"/>
              <a:t>Unauthorized access to drugs</a:t>
            </a:r>
          </a:p>
          <a:p>
            <a:pPr lvl="1"/>
            <a:r>
              <a:rPr lang="en-US" sz="2100" dirty="0"/>
              <a:t>No list of supervising practitioner-approved drugs</a:t>
            </a:r>
          </a:p>
          <a:p>
            <a:pPr lvl="1"/>
            <a:r>
              <a:rPr lang="en-US" sz="2100" dirty="0"/>
              <a:t>Stocking drugs in schedules not approved under the CSR</a:t>
            </a:r>
          </a:p>
          <a:p>
            <a:pPr lvl="1"/>
            <a:r>
              <a:rPr lang="en-US" sz="2100" dirty="0"/>
              <a:t>Not notifying the Board of a change to the Supervising Practitioner and/or Responsible Party within 14 days</a:t>
            </a:r>
          </a:p>
          <a:p>
            <a:pPr lvl="1"/>
            <a:r>
              <a:rPr lang="en-US" sz="2100" dirty="0"/>
              <a:t>No documentation of supervising practitioner established procedures and training for compliance with all requirements of law and regulation, including storage, security, and recordkeeping.</a:t>
            </a:r>
          </a:p>
        </p:txBody>
      </p:sp>
    </p:spTree>
    <p:extLst>
      <p:ext uri="{BB962C8B-B14F-4D97-AF65-F5344CB8AC3E}">
        <p14:creationId xmlns:p14="http://schemas.microsoft.com/office/powerpoint/2010/main" val="3772705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0E1DCF3979A4458D69DEEAC987223C" ma:contentTypeVersion="18" ma:contentTypeDescription="Create a new document." ma:contentTypeScope="" ma:versionID="0f9eee41a9bcbfdc6b7462f31628167c">
  <xsd:schema xmlns:xsd="http://www.w3.org/2001/XMLSchema" xmlns:xs="http://www.w3.org/2001/XMLSchema" xmlns:p="http://schemas.microsoft.com/office/2006/metadata/properties" xmlns:ns2="f9dd95c9-ac52-4d82-8b12-1a4b4ee74be7" xmlns:ns3="3615acfe-f33b-4a5c-99a0-63ffd5f40244" targetNamespace="http://schemas.microsoft.com/office/2006/metadata/properties" ma:root="true" ma:fieldsID="b8ce41e743e60c8e207f34abcabb9109" ns2:_="" ns3:_="">
    <xsd:import namespace="f9dd95c9-ac52-4d82-8b12-1a4b4ee74be7"/>
    <xsd:import namespace="3615acfe-f33b-4a5c-99a0-63ffd5f40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d95c9-ac52-4d82-8b12-1a4b4ee74b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a35f62b-2b73-4961-bcc8-027f500eaf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acfe-f33b-4a5c-99a0-63ffd5f40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88b714c-2eb1-4028-8d19-80a5bea93296}" ma:internalName="TaxCatchAll" ma:showField="CatchAllData" ma:web="3615acfe-f33b-4a5c-99a0-63ffd5f40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dd95c9-ac52-4d82-8b12-1a4b4ee74be7">
      <Terms xmlns="http://schemas.microsoft.com/office/infopath/2007/PartnerControls"/>
    </lcf76f155ced4ddcb4097134ff3c332f>
    <TaxCatchAll xmlns="3615acfe-f33b-4a5c-99a0-63ffd5f40244" xsi:nil="true"/>
  </documentManagement>
</p:properties>
</file>

<file path=customXml/itemProps1.xml><?xml version="1.0" encoding="utf-8"?>
<ds:datastoreItem xmlns:ds="http://schemas.openxmlformats.org/officeDocument/2006/customXml" ds:itemID="{BEC5C903-2647-4CDF-915F-EB7FEE96B1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d95c9-ac52-4d82-8b12-1a4b4ee74be7"/>
    <ds:schemaRef ds:uri="3615acfe-f33b-4a5c-99a0-63ffd5f402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DFCBA0-A7ED-48A4-B4A0-F8CB610A3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E1B4EE-59EC-454D-8FE6-CA098E8B9231}">
  <ds:schemaRefs>
    <ds:schemaRef ds:uri="http://schemas.microsoft.com/office/2006/metadata/properties"/>
    <ds:schemaRef ds:uri="http://schemas.microsoft.com/office/infopath/2007/PartnerControls"/>
    <ds:schemaRef ds:uri="f9dd95c9-ac52-4d82-8b12-1a4b4ee74be7"/>
    <ds:schemaRef ds:uri="3615acfe-f33b-4a5c-99a0-63ffd5f402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1206</Words>
  <Application>Microsoft Office PowerPoint</Application>
  <PresentationFormat>On-screen Show (4:3)</PresentationFormat>
  <Paragraphs>128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Default Design</vt:lpstr>
      <vt:lpstr>EMS Drug Kit Transition Webinars Series  February 05, 2025 </vt:lpstr>
      <vt:lpstr>Regulation &amp; Compliance Enforcement  Review</vt:lpstr>
      <vt:lpstr>Compliance Considerations</vt:lpstr>
      <vt:lpstr>Regulation &amp; Compliance Enforcement Team </vt:lpstr>
      <vt:lpstr>Additional Questions?</vt:lpstr>
      <vt:lpstr>Virginia Board of Pharmacy EMS Inspections</vt:lpstr>
      <vt:lpstr>Virginia Board of Pharmacy EMS Inspections</vt:lpstr>
      <vt:lpstr>Inspection Cycle and Process</vt:lpstr>
      <vt:lpstr>Commonly Cited Deficiencies</vt:lpstr>
      <vt:lpstr>Commonly Cited Deficiencies (continued)</vt:lpstr>
      <vt:lpstr>Securing Drugs on an EMS Vehicle </vt:lpstr>
      <vt:lpstr>Audits for CSR Registered Locations and Designated Locations </vt:lpstr>
      <vt:lpstr>CSR Registrants Using RFID</vt:lpstr>
      <vt:lpstr>Additional Recordkeeping </vt:lpstr>
      <vt:lpstr>Additional Recordkeeping</vt:lpstr>
      <vt:lpstr>Additional Recordkeeping</vt:lpstr>
      <vt:lpstr>Online Access to Laws, Regulations, and Inspection Report</vt:lpstr>
    </vt:vector>
  </TitlesOfParts>
  <Company>VDH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rstepanek</dc:creator>
  <cp:lastModifiedBy>Allen, Matthew</cp:lastModifiedBy>
  <cp:revision>111</cp:revision>
  <dcterms:created xsi:type="dcterms:W3CDTF">2008-08-05T14:53:59Z</dcterms:created>
  <dcterms:modified xsi:type="dcterms:W3CDTF">2025-02-07T17:11:53Z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0x0101007F0E1DCF3979A4458D69DEEAC987223C</vt:lpwstr>
  </property>
  <property fmtid="{D5CDD505-2E9C-101B-9397-08002B2CF9AE}" pid="3" name="MediaServiceImageTags">
    <vt:lpwstr/>
  </property>
</Properties>
</file>